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0" r:id="rId3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760"/>
    <a:srgbClr val="DE7621"/>
    <a:srgbClr val="EEE4BF"/>
    <a:srgbClr val="ECAF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5C97-714E-482D-A40D-A735B3EE32C1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0BD4-F987-4000-B773-460BF050D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68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5C97-714E-482D-A40D-A735B3EE32C1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0BD4-F987-4000-B773-460BF050D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087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5C97-714E-482D-A40D-A735B3EE32C1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0BD4-F987-4000-B773-460BF050D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57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5C97-714E-482D-A40D-A735B3EE32C1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0BD4-F987-4000-B773-460BF050D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0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5C97-714E-482D-A40D-A735B3EE32C1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0BD4-F987-4000-B773-460BF050D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07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5C97-714E-482D-A40D-A735B3EE32C1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0BD4-F987-4000-B773-460BF050D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01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5C97-714E-482D-A40D-A735B3EE32C1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0BD4-F987-4000-B773-460BF050D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38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5C97-714E-482D-A40D-A735B3EE32C1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0BD4-F987-4000-B773-460BF050D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060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5C97-714E-482D-A40D-A735B3EE32C1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0BD4-F987-4000-B773-460BF050D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34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5C97-714E-482D-A40D-A735B3EE32C1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0BD4-F987-4000-B773-460BF050D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05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5C97-714E-482D-A40D-A735B3EE32C1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0BD4-F987-4000-B773-460BF050D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1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F5C97-714E-482D-A40D-A735B3EE32C1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E0BD4-F987-4000-B773-460BF050D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44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3398109" y="1103785"/>
            <a:ext cx="2988404" cy="23065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sz="1200" dirty="0">
              <a:latin typeface="Source Sans Pro Black" panose="020B0803030403020204" pitchFamily="34" charset="0"/>
              <a:ea typeface="Source Sans Pro Black" panose="020B0803030403020204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71488" y="122538"/>
            <a:ext cx="5882074" cy="855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173760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FORM PARTISIPASI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1488" y="778390"/>
            <a:ext cx="588207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Kami yang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bertanda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tangan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di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bawah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ini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Nama		: _________________________________________________</a:t>
            </a:r>
          </a:p>
          <a:p>
            <a:pPr>
              <a:spcAft>
                <a:spcPts val="600"/>
              </a:spcAft>
            </a:pP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Jabatan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		: _________________________________________________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Nama Perusahaan 	: _________________________________________________</a:t>
            </a:r>
          </a:p>
          <a:p>
            <a:pPr>
              <a:spcAft>
                <a:spcPts val="600"/>
              </a:spcAft>
            </a:pP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Alamat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		: _________________________________________________</a:t>
            </a:r>
          </a:p>
          <a:p>
            <a:pPr>
              <a:spcAft>
                <a:spcPts val="600"/>
              </a:spcAft>
            </a:pP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Jenis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Perusahaan	: _________________________________________________</a:t>
            </a:r>
          </a:p>
          <a:p>
            <a:pPr>
              <a:spcAft>
                <a:spcPts val="600"/>
              </a:spcAft>
            </a:pP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Tipe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Perusahaan	: _________________________________________________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9772" y="2624352"/>
            <a:ext cx="5882074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Menyatakan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bahwa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perusahaan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yang kami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wakili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akan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berpatisipasi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dalam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kegiatan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1</a:t>
            </a:r>
            <a:r>
              <a:rPr lang="en-US" sz="1200" baseline="300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st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Virtual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Jobfair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Polibatam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2020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sebagai</a:t>
            </a:r>
            <a:endParaRPr lang="en-US" sz="1200" dirty="0">
              <a:solidFill>
                <a:schemeClr val="bg2">
                  <a:lumMod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	</a:t>
            </a:r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PLATINUM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		</a:t>
            </a:r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GOLD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		</a:t>
            </a:r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GENERAL</a:t>
            </a:r>
          </a:p>
        </p:txBody>
      </p:sp>
      <p:sp>
        <p:nvSpPr>
          <p:cNvPr id="3" name="Rectangle 2"/>
          <p:cNvSpPr/>
          <p:nvPr/>
        </p:nvSpPr>
        <p:spPr>
          <a:xfrm>
            <a:off x="1035050" y="3127375"/>
            <a:ext cx="311150" cy="152400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" name="Rectangle 10"/>
          <p:cNvSpPr/>
          <p:nvPr/>
        </p:nvSpPr>
        <p:spPr>
          <a:xfrm>
            <a:off x="2882900" y="3127375"/>
            <a:ext cx="311150" cy="152400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3" name="Rectangle 12"/>
          <p:cNvSpPr/>
          <p:nvPr/>
        </p:nvSpPr>
        <p:spPr>
          <a:xfrm>
            <a:off x="4711700" y="3127375"/>
            <a:ext cx="311150" cy="152400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cxnSp>
        <p:nvCxnSpPr>
          <p:cNvPr id="14" name="Straight Connector 13"/>
          <p:cNvCxnSpPr/>
          <p:nvPr/>
        </p:nvCxnSpPr>
        <p:spPr>
          <a:xfrm>
            <a:off x="541207" y="2615507"/>
            <a:ext cx="5797939" cy="0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41207" y="3367982"/>
            <a:ext cx="5797939" cy="0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69772" y="3379573"/>
            <a:ext cx="5882074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INFORMASI BOOTH</a:t>
            </a:r>
          </a:p>
          <a:p>
            <a:pPr>
              <a:spcAft>
                <a:spcPts val="600"/>
              </a:spcAft>
            </a:pP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Nomor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Booth yang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dipilih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	   	 : _____________________________________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Nama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perusahaan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yang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akan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dipasang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	 : _____________________________________</a:t>
            </a:r>
          </a:p>
          <a:p>
            <a:pPr>
              <a:spcAft>
                <a:spcPts val="600"/>
              </a:spcAft>
            </a:pP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Pada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booth (fascia name)                                         _____________________________________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Nama		: _________________________________________________</a:t>
            </a:r>
          </a:p>
          <a:p>
            <a:pPr>
              <a:spcAft>
                <a:spcPts val="600"/>
              </a:spcAft>
            </a:pP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Jabatan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		: _________________________________________________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No Mobile Phone	: _________________________________________________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Email		: _________________________________________________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98109" y="5430623"/>
            <a:ext cx="30251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_________,_______________2020</a:t>
            </a:r>
          </a:p>
          <a:p>
            <a:pPr algn="r">
              <a:spcAft>
                <a:spcPts val="600"/>
              </a:spcAft>
            </a:pPr>
            <a:endParaRPr lang="en-US" sz="1200" dirty="0">
              <a:solidFill>
                <a:schemeClr val="bg2">
                  <a:lumMod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r">
              <a:spcAft>
                <a:spcPts val="600"/>
              </a:spcAft>
            </a:pPr>
            <a:endParaRPr lang="en-US" sz="1200" dirty="0">
              <a:solidFill>
                <a:schemeClr val="bg2">
                  <a:lumMod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r">
              <a:spcAft>
                <a:spcPts val="600"/>
              </a:spcAft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_____________________________</a:t>
            </a:r>
          </a:p>
          <a:p>
            <a:pPr algn="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(                                                                      )</a:t>
            </a:r>
          </a:p>
          <a:p>
            <a:pPr algn="r"/>
            <a:r>
              <a:rPr lang="en-US" sz="800" b="1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Tanda</a:t>
            </a:r>
            <a:r>
              <a:rPr lang="en-US" sz="8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800" b="1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Tangan</a:t>
            </a:r>
            <a:r>
              <a:rPr lang="en-US" sz="8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800" b="1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dan</a:t>
            </a:r>
            <a:r>
              <a:rPr lang="en-US" sz="8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Cap Perusahaan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496888" y="6839105"/>
            <a:ext cx="5882074" cy="855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173760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VALIDATION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0237" y="7569853"/>
            <a:ext cx="302517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KETUA ACARA VIRTUAL JOBFAIR</a:t>
            </a:r>
          </a:p>
          <a:p>
            <a:pPr algn="ctr">
              <a:spcAft>
                <a:spcPts val="600"/>
              </a:spcAft>
            </a:pPr>
            <a:endParaRPr lang="en-US" sz="1200" b="1" dirty="0">
              <a:solidFill>
                <a:schemeClr val="bg2">
                  <a:lumMod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ctr">
              <a:spcAft>
                <a:spcPts val="600"/>
              </a:spcAft>
            </a:pPr>
            <a:endParaRPr lang="en-US" sz="1200" b="1" dirty="0">
              <a:solidFill>
                <a:schemeClr val="bg2">
                  <a:lumMod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ctr">
              <a:spcAft>
                <a:spcPts val="600"/>
              </a:spcAft>
            </a:pPr>
            <a:endParaRPr lang="en-US" sz="1200" b="1" dirty="0">
              <a:solidFill>
                <a:schemeClr val="bg2">
                  <a:lumMod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ctr"/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_____________________________</a:t>
            </a:r>
          </a:p>
          <a:p>
            <a:pPr algn="ctr"/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Raymond Leon </a:t>
            </a:r>
            <a:r>
              <a:rPr lang="en-US" sz="1200" b="1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Sembiring</a:t>
            </a:r>
            <a:endParaRPr lang="en-US" sz="1200" b="1" dirty="0">
              <a:solidFill>
                <a:schemeClr val="bg2">
                  <a:lumMod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96660" y="7569853"/>
            <a:ext cx="302517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KETUA PANITIA VIRTUAL JOBFAIR</a:t>
            </a:r>
          </a:p>
          <a:p>
            <a:pPr algn="ctr">
              <a:spcAft>
                <a:spcPts val="600"/>
              </a:spcAft>
            </a:pPr>
            <a:endParaRPr lang="en-US" sz="1200" b="1" dirty="0">
              <a:solidFill>
                <a:schemeClr val="bg2">
                  <a:lumMod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ctr">
              <a:spcAft>
                <a:spcPts val="600"/>
              </a:spcAft>
            </a:pPr>
            <a:endParaRPr lang="en-US" sz="1200" b="1" dirty="0">
              <a:solidFill>
                <a:schemeClr val="bg2">
                  <a:lumMod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ctr">
              <a:spcAft>
                <a:spcPts val="600"/>
              </a:spcAft>
            </a:pPr>
            <a:endParaRPr lang="en-US" sz="1200" b="1" dirty="0">
              <a:solidFill>
                <a:schemeClr val="bg2">
                  <a:lumMod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ctr"/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_____________________________</a:t>
            </a:r>
          </a:p>
          <a:p>
            <a:pPr algn="ctr"/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Ismail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541207" y="6903317"/>
            <a:ext cx="5797939" cy="0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69772" y="9283661"/>
            <a:ext cx="58693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Silahkan</a:t>
            </a:r>
            <a:r>
              <a:rPr lang="en-US" sz="1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dikirimkan</a:t>
            </a:r>
            <a:r>
              <a:rPr lang="en-US" sz="1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kembali</a:t>
            </a:r>
            <a:r>
              <a:rPr lang="en-US" sz="1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formulir</a:t>
            </a:r>
            <a:r>
              <a:rPr lang="en-US" sz="1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pendaftaran</a:t>
            </a:r>
            <a:r>
              <a:rPr lang="en-US" sz="1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Virtual </a:t>
            </a:r>
            <a:r>
              <a:rPr lang="en-US" sz="1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Jobfair</a:t>
            </a:r>
            <a:r>
              <a:rPr lang="en-US" sz="1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Polibatam</a:t>
            </a:r>
            <a:r>
              <a:rPr lang="en-US" sz="1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yang </a:t>
            </a:r>
            <a:r>
              <a:rPr lang="en-US" sz="1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sudah</a:t>
            </a:r>
            <a:r>
              <a:rPr lang="en-US" sz="1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terisi</a:t>
            </a:r>
            <a:r>
              <a:rPr lang="en-US" sz="1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ke</a:t>
            </a:r>
            <a:r>
              <a:rPr lang="en-US" sz="1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: iapolbat@polibatam.ac.id</a:t>
            </a:r>
            <a:endParaRPr lang="en-US" sz="1000" b="1" dirty="0">
              <a:solidFill>
                <a:schemeClr val="bg2">
                  <a:lumMod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553907" y="9202017"/>
            <a:ext cx="5797939" cy="0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6104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3398109" y="2364260"/>
            <a:ext cx="2988404" cy="23065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sz="1800" dirty="0">
              <a:latin typeface="Source Sans Pro Black" panose="020B0803030403020204" pitchFamily="34" charset="0"/>
              <a:ea typeface="Source Sans Pro Black" panose="020B0803030403020204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41108" y="617838"/>
            <a:ext cx="5123092" cy="762286"/>
          </a:xfrm>
          <a:prstGeom prst="rect">
            <a:avLst/>
          </a:prstGeom>
          <a:solidFill>
            <a:srgbClr val="173760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bg1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CORPORATE RELATION OFFICER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802332"/>
              </p:ext>
            </p:extLst>
          </p:nvPr>
        </p:nvGraphicFramePr>
        <p:xfrm>
          <a:off x="471488" y="1919764"/>
          <a:ext cx="2790825" cy="985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737">
                  <a:extLst>
                    <a:ext uri="{9D8B030D-6E8A-4147-A177-3AD203B41FA5}">
                      <a16:colId xmlns:a16="http://schemas.microsoft.com/office/drawing/2014/main" val="523572721"/>
                    </a:ext>
                  </a:extLst>
                </a:gridCol>
                <a:gridCol w="2382088">
                  <a:extLst>
                    <a:ext uri="{9D8B030D-6E8A-4147-A177-3AD203B41FA5}">
                      <a16:colId xmlns:a16="http://schemas.microsoft.com/office/drawing/2014/main" val="62876305"/>
                    </a:ext>
                  </a:extLst>
                </a:gridCol>
              </a:tblGrid>
              <a:tr h="409254">
                <a:tc gridSpan="2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Handy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0192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173760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kerjasama@polibatam.ac.id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684275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173760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0823 3332 3878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1942453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3" y="2356802"/>
            <a:ext cx="252000" cy="25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3" y="2635457"/>
            <a:ext cx="252000" cy="252000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121231"/>
              </p:ext>
            </p:extLst>
          </p:nvPr>
        </p:nvGraphicFramePr>
        <p:xfrm>
          <a:off x="3398109" y="1919764"/>
          <a:ext cx="2790825" cy="985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737">
                  <a:extLst>
                    <a:ext uri="{9D8B030D-6E8A-4147-A177-3AD203B41FA5}">
                      <a16:colId xmlns:a16="http://schemas.microsoft.com/office/drawing/2014/main" val="523572721"/>
                    </a:ext>
                  </a:extLst>
                </a:gridCol>
                <a:gridCol w="2382088">
                  <a:extLst>
                    <a:ext uri="{9D8B030D-6E8A-4147-A177-3AD203B41FA5}">
                      <a16:colId xmlns:a16="http://schemas.microsoft.com/office/drawing/2014/main" val="62876305"/>
                    </a:ext>
                  </a:extLst>
                </a:gridCol>
              </a:tblGrid>
              <a:tr h="409254">
                <a:tc gridSpan="2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Raymond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0192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173760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raymondleons1997@gmail.com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684275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173760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0812 9292 7703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1942453"/>
                  </a:ext>
                </a:extLst>
              </a:tr>
            </a:tbl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244" y="2356802"/>
            <a:ext cx="252000" cy="252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244" y="2635457"/>
            <a:ext cx="252000" cy="252000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522914"/>
              </p:ext>
            </p:extLst>
          </p:nvPr>
        </p:nvGraphicFramePr>
        <p:xfrm>
          <a:off x="471488" y="3694611"/>
          <a:ext cx="2790825" cy="985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737">
                  <a:extLst>
                    <a:ext uri="{9D8B030D-6E8A-4147-A177-3AD203B41FA5}">
                      <a16:colId xmlns:a16="http://schemas.microsoft.com/office/drawing/2014/main" val="523572721"/>
                    </a:ext>
                  </a:extLst>
                </a:gridCol>
                <a:gridCol w="2382088">
                  <a:extLst>
                    <a:ext uri="{9D8B030D-6E8A-4147-A177-3AD203B41FA5}">
                      <a16:colId xmlns:a16="http://schemas.microsoft.com/office/drawing/2014/main" val="62876305"/>
                    </a:ext>
                  </a:extLst>
                </a:gridCol>
              </a:tblGrid>
              <a:tr h="409254">
                <a:tc gridSpan="2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Ismail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0192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173760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imail0694@gmail.com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684275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173760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0821 7012 1621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1942453"/>
                  </a:ext>
                </a:extLst>
              </a:tr>
            </a:tbl>
          </a:graphicData>
        </a:graphic>
      </p:graphicFrame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3" y="4131649"/>
            <a:ext cx="252000" cy="2520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3" y="4410304"/>
            <a:ext cx="252000" cy="252000"/>
          </a:xfrm>
          <a:prstGeom prst="rect">
            <a:avLst/>
          </a:prstGeom>
        </p:spPr>
      </p:pic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451289"/>
              </p:ext>
            </p:extLst>
          </p:nvPr>
        </p:nvGraphicFramePr>
        <p:xfrm>
          <a:off x="3398109" y="3694611"/>
          <a:ext cx="2790825" cy="985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737">
                  <a:extLst>
                    <a:ext uri="{9D8B030D-6E8A-4147-A177-3AD203B41FA5}">
                      <a16:colId xmlns:a16="http://schemas.microsoft.com/office/drawing/2014/main" val="523572721"/>
                    </a:ext>
                  </a:extLst>
                </a:gridCol>
                <a:gridCol w="2382088">
                  <a:extLst>
                    <a:ext uri="{9D8B030D-6E8A-4147-A177-3AD203B41FA5}">
                      <a16:colId xmlns:a16="http://schemas.microsoft.com/office/drawing/2014/main" val="62876305"/>
                    </a:ext>
                  </a:extLst>
                </a:gridCol>
              </a:tblGrid>
              <a:tr h="409254">
                <a:tc gridSpan="2">
                  <a:txBody>
                    <a:bodyPr/>
                    <a:lstStyle/>
                    <a:p>
                      <a:r>
                        <a:rPr lang="en-US" sz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Bima</a:t>
                      </a:r>
                      <a:endParaRPr 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0192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173760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bimar24@gmail.com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684275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173760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0896 3917 0157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1942453"/>
                  </a:ext>
                </a:extLst>
              </a:tr>
            </a:tbl>
          </a:graphicData>
        </a:graphic>
      </p:graphicFrame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244" y="4131649"/>
            <a:ext cx="252000" cy="2520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244" y="4410304"/>
            <a:ext cx="252000" cy="252000"/>
          </a:xfrm>
          <a:prstGeom prst="rect">
            <a:avLst/>
          </a:prstGeom>
        </p:spPr>
      </p:pic>
      <p:cxnSp>
        <p:nvCxnSpPr>
          <p:cNvPr id="28" name="Straight Connector 27"/>
          <p:cNvCxnSpPr/>
          <p:nvPr/>
        </p:nvCxnSpPr>
        <p:spPr>
          <a:xfrm>
            <a:off x="541109" y="5257107"/>
            <a:ext cx="5797939" cy="0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71803" y="5663978"/>
            <a:ext cx="5783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Alamat</a:t>
            </a:r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b="1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Polibatam</a:t>
            </a:r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Career Center </a:t>
            </a:r>
            <a:r>
              <a:rPr lang="en-US" sz="1200" b="1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Polibatam</a:t>
            </a:r>
            <a:endParaRPr lang="en-US" sz="1200" b="1" dirty="0">
              <a:solidFill>
                <a:schemeClr val="bg2">
                  <a:lumMod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Kantor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: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Gedung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Utama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Lantai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1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Jl. Ahmad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Yani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Batam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Center</a:t>
            </a:r>
          </a:p>
          <a:p>
            <a:r>
              <a:rPr lang="en-US" sz="1200" b="1" dirty="0" err="1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Telp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(0778) 469858</a:t>
            </a:r>
          </a:p>
        </p:txBody>
      </p:sp>
    </p:spTree>
    <p:extLst>
      <p:ext uri="{BB962C8B-B14F-4D97-AF65-F5344CB8AC3E}">
        <p14:creationId xmlns:p14="http://schemas.microsoft.com/office/powerpoint/2010/main" val="2332307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4556</TotalTime>
  <Words>224</Words>
  <Application>Microsoft Office PowerPoint</Application>
  <PresentationFormat>A4 Paper (210x297 mm)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Source Sans Pro</vt:lpstr>
      <vt:lpstr>Source Sans Pro Black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</dc:title>
  <dc:creator>AnimasiInstruktur</dc:creator>
  <cp:lastModifiedBy>Banu Failasuf</cp:lastModifiedBy>
  <cp:revision>64</cp:revision>
  <dcterms:created xsi:type="dcterms:W3CDTF">2020-11-17T01:19:17Z</dcterms:created>
  <dcterms:modified xsi:type="dcterms:W3CDTF">2020-12-01T06:44:20Z</dcterms:modified>
</cp:coreProperties>
</file>